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10083800" cy="7562850"/>
  <p:notesSz cx="100838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4483"/>
            <a:ext cx="857123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6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4190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93157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806447"/>
            <a:ext cx="10079634" cy="175355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446755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DEF1F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356763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DCF0F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9266757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DAEFF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9176765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27" y="941755"/>
                </a:lnTo>
                <a:lnTo>
                  <a:pt x="629627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D8EFF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9086761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D6EEF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8996756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D4EDF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8906764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D2ECF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8816758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D0ECF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8726754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30008" y="941755"/>
                </a:lnTo>
                <a:lnTo>
                  <a:pt x="630008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CEEBF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8636762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CCEAF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8546756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30008" y="941755"/>
                </a:lnTo>
                <a:lnTo>
                  <a:pt x="630008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CAE9F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8456764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C8E8F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8367115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C6E8F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g object 29"/>
          <p:cNvSpPr/>
          <p:nvPr/>
        </p:nvSpPr>
        <p:spPr>
          <a:xfrm>
            <a:off x="8277123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C4E7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g object 30"/>
          <p:cNvSpPr/>
          <p:nvPr/>
        </p:nvSpPr>
        <p:spPr>
          <a:xfrm>
            <a:off x="8187118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C2E6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g object 31"/>
          <p:cNvSpPr/>
          <p:nvPr/>
        </p:nvSpPr>
        <p:spPr>
          <a:xfrm>
            <a:off x="8097126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27" y="941755"/>
                </a:lnTo>
                <a:lnTo>
                  <a:pt x="629627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C0E5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g object 32"/>
          <p:cNvSpPr/>
          <p:nvPr/>
        </p:nvSpPr>
        <p:spPr>
          <a:xfrm>
            <a:off x="8007121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BEE4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g object 33"/>
          <p:cNvSpPr/>
          <p:nvPr/>
        </p:nvSpPr>
        <p:spPr>
          <a:xfrm>
            <a:off x="7917116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BCE4F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bg object 34"/>
          <p:cNvSpPr/>
          <p:nvPr/>
        </p:nvSpPr>
        <p:spPr>
          <a:xfrm>
            <a:off x="7827123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BAE3F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bg object 35"/>
          <p:cNvSpPr/>
          <p:nvPr/>
        </p:nvSpPr>
        <p:spPr>
          <a:xfrm>
            <a:off x="7737119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B8E2F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bg object 36"/>
          <p:cNvSpPr/>
          <p:nvPr/>
        </p:nvSpPr>
        <p:spPr>
          <a:xfrm>
            <a:off x="7647114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30008" y="941755"/>
                </a:lnTo>
                <a:lnTo>
                  <a:pt x="630008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B6E1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bg object 37"/>
          <p:cNvSpPr/>
          <p:nvPr/>
        </p:nvSpPr>
        <p:spPr>
          <a:xfrm>
            <a:off x="7557122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B4E1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bg object 38"/>
          <p:cNvSpPr/>
          <p:nvPr/>
        </p:nvSpPr>
        <p:spPr>
          <a:xfrm>
            <a:off x="7467117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30008" y="941755"/>
                </a:lnTo>
                <a:lnTo>
                  <a:pt x="630008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B2E0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bg object 39"/>
          <p:cNvSpPr/>
          <p:nvPr/>
        </p:nvSpPr>
        <p:spPr>
          <a:xfrm>
            <a:off x="7377125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B0DF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bg object 40"/>
          <p:cNvSpPr/>
          <p:nvPr/>
        </p:nvSpPr>
        <p:spPr>
          <a:xfrm>
            <a:off x="7287120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AEDE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bg object 41"/>
          <p:cNvSpPr/>
          <p:nvPr/>
        </p:nvSpPr>
        <p:spPr>
          <a:xfrm>
            <a:off x="7197483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ACD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bg object 42"/>
          <p:cNvSpPr/>
          <p:nvPr/>
        </p:nvSpPr>
        <p:spPr>
          <a:xfrm>
            <a:off x="7107478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AAD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bg object 43"/>
          <p:cNvSpPr/>
          <p:nvPr/>
        </p:nvSpPr>
        <p:spPr>
          <a:xfrm>
            <a:off x="7017474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A8DC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bg object 44"/>
          <p:cNvSpPr/>
          <p:nvPr/>
        </p:nvSpPr>
        <p:spPr>
          <a:xfrm>
            <a:off x="6927481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A6DB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bg object 45"/>
          <p:cNvSpPr/>
          <p:nvPr/>
        </p:nvSpPr>
        <p:spPr>
          <a:xfrm>
            <a:off x="6837476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A4DA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bg object 46"/>
          <p:cNvSpPr/>
          <p:nvPr/>
        </p:nvSpPr>
        <p:spPr>
          <a:xfrm>
            <a:off x="6747484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A2D9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bg object 47"/>
          <p:cNvSpPr/>
          <p:nvPr/>
        </p:nvSpPr>
        <p:spPr>
          <a:xfrm>
            <a:off x="6657479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A0D9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bg object 48"/>
          <p:cNvSpPr/>
          <p:nvPr/>
        </p:nvSpPr>
        <p:spPr>
          <a:xfrm>
            <a:off x="6567474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30008" y="941755"/>
                </a:lnTo>
                <a:lnTo>
                  <a:pt x="630008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9ED8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bg object 49"/>
          <p:cNvSpPr/>
          <p:nvPr/>
        </p:nvSpPr>
        <p:spPr>
          <a:xfrm>
            <a:off x="6477482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9CD7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bg object 50"/>
          <p:cNvSpPr/>
          <p:nvPr/>
        </p:nvSpPr>
        <p:spPr>
          <a:xfrm>
            <a:off x="6387477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9AD6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bg object 51"/>
          <p:cNvSpPr/>
          <p:nvPr/>
        </p:nvSpPr>
        <p:spPr>
          <a:xfrm>
            <a:off x="6297485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99D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bg object 52"/>
          <p:cNvSpPr/>
          <p:nvPr/>
        </p:nvSpPr>
        <p:spPr>
          <a:xfrm>
            <a:off x="6207480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96D5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bg object 53"/>
          <p:cNvSpPr/>
          <p:nvPr/>
        </p:nvSpPr>
        <p:spPr>
          <a:xfrm>
            <a:off x="6117843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94D4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bg object 54"/>
          <p:cNvSpPr/>
          <p:nvPr/>
        </p:nvSpPr>
        <p:spPr>
          <a:xfrm>
            <a:off x="6027839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92D3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bg object 55"/>
          <p:cNvSpPr/>
          <p:nvPr/>
        </p:nvSpPr>
        <p:spPr>
          <a:xfrm>
            <a:off x="5937834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90D2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bg object 56"/>
          <p:cNvSpPr/>
          <p:nvPr/>
        </p:nvSpPr>
        <p:spPr>
          <a:xfrm>
            <a:off x="5847842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8ED2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bg object 57"/>
          <p:cNvSpPr/>
          <p:nvPr/>
        </p:nvSpPr>
        <p:spPr>
          <a:xfrm>
            <a:off x="5757837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8CD1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bg object 58"/>
          <p:cNvSpPr/>
          <p:nvPr/>
        </p:nvSpPr>
        <p:spPr>
          <a:xfrm>
            <a:off x="5667844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8AD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bg object 59"/>
          <p:cNvSpPr/>
          <p:nvPr/>
        </p:nvSpPr>
        <p:spPr>
          <a:xfrm>
            <a:off x="5577839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88CF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bg object 60"/>
          <p:cNvSpPr/>
          <p:nvPr/>
        </p:nvSpPr>
        <p:spPr>
          <a:xfrm>
            <a:off x="5487834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30008" y="941755"/>
                </a:lnTo>
                <a:lnTo>
                  <a:pt x="630008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86CF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bg object 61"/>
          <p:cNvSpPr/>
          <p:nvPr/>
        </p:nvSpPr>
        <p:spPr>
          <a:xfrm>
            <a:off x="5397842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84CE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bg object 62"/>
          <p:cNvSpPr/>
          <p:nvPr/>
        </p:nvSpPr>
        <p:spPr>
          <a:xfrm>
            <a:off x="5307837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82CD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bg object 63"/>
          <p:cNvSpPr/>
          <p:nvPr/>
        </p:nvSpPr>
        <p:spPr>
          <a:xfrm>
            <a:off x="5217845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80CC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bg object 64"/>
          <p:cNvSpPr/>
          <p:nvPr/>
        </p:nvSpPr>
        <p:spPr>
          <a:xfrm>
            <a:off x="5127841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7ECC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bg object 65"/>
          <p:cNvSpPr/>
          <p:nvPr/>
        </p:nvSpPr>
        <p:spPr>
          <a:xfrm>
            <a:off x="4858194" y="7"/>
            <a:ext cx="810260" cy="942340"/>
          </a:xfrm>
          <a:custGeom>
            <a:avLst/>
            <a:gdLst/>
            <a:ahLst/>
            <a:cxnLst/>
            <a:rect l="l" t="t" r="r" b="b"/>
            <a:pathLst>
              <a:path w="810260" h="942340">
                <a:moveTo>
                  <a:pt x="0" y="941755"/>
                </a:moveTo>
                <a:lnTo>
                  <a:pt x="809650" y="941755"/>
                </a:lnTo>
                <a:lnTo>
                  <a:pt x="80965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7CCC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bg object 66"/>
          <p:cNvSpPr/>
          <p:nvPr/>
        </p:nvSpPr>
        <p:spPr>
          <a:xfrm>
            <a:off x="5038204" y="7"/>
            <a:ext cx="539750" cy="942340"/>
          </a:xfrm>
          <a:custGeom>
            <a:avLst/>
            <a:gdLst/>
            <a:ahLst/>
            <a:cxnLst/>
            <a:rect l="l" t="t" r="r" b="b"/>
            <a:pathLst>
              <a:path w="539750" h="942340">
                <a:moveTo>
                  <a:pt x="0" y="941755"/>
                </a:moveTo>
                <a:lnTo>
                  <a:pt x="539635" y="941755"/>
                </a:lnTo>
                <a:lnTo>
                  <a:pt x="539635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7ACA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bg object 67"/>
          <p:cNvSpPr/>
          <p:nvPr/>
        </p:nvSpPr>
        <p:spPr>
          <a:xfrm>
            <a:off x="4948199" y="7"/>
            <a:ext cx="539750" cy="942340"/>
          </a:xfrm>
          <a:custGeom>
            <a:avLst/>
            <a:gdLst/>
            <a:ahLst/>
            <a:cxnLst/>
            <a:rect l="l" t="t" r="r" b="b"/>
            <a:pathLst>
              <a:path w="539750" h="942340">
                <a:moveTo>
                  <a:pt x="0" y="941755"/>
                </a:moveTo>
                <a:lnTo>
                  <a:pt x="539635" y="941755"/>
                </a:lnTo>
                <a:lnTo>
                  <a:pt x="539635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78C9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bg object 68"/>
          <p:cNvSpPr/>
          <p:nvPr/>
        </p:nvSpPr>
        <p:spPr>
          <a:xfrm>
            <a:off x="4768202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76C8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bg object 69"/>
          <p:cNvSpPr/>
          <p:nvPr/>
        </p:nvSpPr>
        <p:spPr>
          <a:xfrm>
            <a:off x="4678197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74C7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bg object 70"/>
          <p:cNvSpPr/>
          <p:nvPr/>
        </p:nvSpPr>
        <p:spPr>
          <a:xfrm>
            <a:off x="4498200" y="7"/>
            <a:ext cx="720090" cy="942340"/>
          </a:xfrm>
          <a:custGeom>
            <a:avLst/>
            <a:gdLst/>
            <a:ahLst/>
            <a:cxnLst/>
            <a:rect l="l" t="t" r="r" b="b"/>
            <a:pathLst>
              <a:path w="720089" h="942340">
                <a:moveTo>
                  <a:pt x="0" y="941755"/>
                </a:moveTo>
                <a:lnTo>
                  <a:pt x="719645" y="941755"/>
                </a:lnTo>
                <a:lnTo>
                  <a:pt x="719645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72C7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bg object 71"/>
          <p:cNvSpPr/>
          <p:nvPr/>
        </p:nvSpPr>
        <p:spPr>
          <a:xfrm>
            <a:off x="4588205" y="7"/>
            <a:ext cx="539750" cy="942340"/>
          </a:xfrm>
          <a:custGeom>
            <a:avLst/>
            <a:gdLst/>
            <a:ahLst/>
            <a:cxnLst/>
            <a:rect l="l" t="t" r="r" b="b"/>
            <a:pathLst>
              <a:path w="539750" h="942340">
                <a:moveTo>
                  <a:pt x="0" y="941755"/>
                </a:moveTo>
                <a:lnTo>
                  <a:pt x="539635" y="941755"/>
                </a:lnTo>
                <a:lnTo>
                  <a:pt x="539635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70C6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bg object 72"/>
          <p:cNvSpPr/>
          <p:nvPr/>
        </p:nvSpPr>
        <p:spPr>
          <a:xfrm>
            <a:off x="4408195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30008" y="941755"/>
                </a:lnTo>
                <a:lnTo>
                  <a:pt x="630008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6DC5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bg object 73"/>
          <p:cNvSpPr/>
          <p:nvPr/>
        </p:nvSpPr>
        <p:spPr>
          <a:xfrm>
            <a:off x="4318203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6BC4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bg object 74"/>
          <p:cNvSpPr/>
          <p:nvPr/>
        </p:nvSpPr>
        <p:spPr>
          <a:xfrm>
            <a:off x="4228198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69C4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bg object 75"/>
          <p:cNvSpPr/>
          <p:nvPr/>
        </p:nvSpPr>
        <p:spPr>
          <a:xfrm>
            <a:off x="4138206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67C3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bg object 76"/>
          <p:cNvSpPr/>
          <p:nvPr/>
        </p:nvSpPr>
        <p:spPr>
          <a:xfrm>
            <a:off x="4048201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66C2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bg object 77"/>
          <p:cNvSpPr/>
          <p:nvPr/>
        </p:nvSpPr>
        <p:spPr>
          <a:xfrm>
            <a:off x="3958196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30008" y="941755"/>
                </a:lnTo>
                <a:lnTo>
                  <a:pt x="630008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63C1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bg object 78"/>
          <p:cNvSpPr/>
          <p:nvPr/>
        </p:nvSpPr>
        <p:spPr>
          <a:xfrm>
            <a:off x="3868559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61C0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bg object 79"/>
          <p:cNvSpPr/>
          <p:nvPr/>
        </p:nvSpPr>
        <p:spPr>
          <a:xfrm>
            <a:off x="3778554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5FC0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bg object 80"/>
          <p:cNvSpPr/>
          <p:nvPr/>
        </p:nvSpPr>
        <p:spPr>
          <a:xfrm>
            <a:off x="3688562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5DBF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bg object 81"/>
          <p:cNvSpPr/>
          <p:nvPr/>
        </p:nvSpPr>
        <p:spPr>
          <a:xfrm>
            <a:off x="3598557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5BBE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bg object 82"/>
          <p:cNvSpPr/>
          <p:nvPr/>
        </p:nvSpPr>
        <p:spPr>
          <a:xfrm>
            <a:off x="3508565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59BD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bg object 83"/>
          <p:cNvSpPr/>
          <p:nvPr/>
        </p:nvSpPr>
        <p:spPr>
          <a:xfrm>
            <a:off x="3418560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57BC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bg object 84"/>
          <p:cNvSpPr/>
          <p:nvPr/>
        </p:nvSpPr>
        <p:spPr>
          <a:xfrm>
            <a:off x="3328555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55BC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bg object 85"/>
          <p:cNvSpPr/>
          <p:nvPr/>
        </p:nvSpPr>
        <p:spPr>
          <a:xfrm>
            <a:off x="3238563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53BB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bg object 86"/>
          <p:cNvSpPr/>
          <p:nvPr/>
        </p:nvSpPr>
        <p:spPr>
          <a:xfrm>
            <a:off x="3148558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51BA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bg object 87"/>
          <p:cNvSpPr/>
          <p:nvPr/>
        </p:nvSpPr>
        <p:spPr>
          <a:xfrm>
            <a:off x="3058553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30008" y="941755"/>
                </a:lnTo>
                <a:lnTo>
                  <a:pt x="630008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4FB9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bg object 88"/>
          <p:cNvSpPr/>
          <p:nvPr/>
        </p:nvSpPr>
        <p:spPr>
          <a:xfrm>
            <a:off x="2968561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4DB9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bg object 89"/>
          <p:cNvSpPr/>
          <p:nvPr/>
        </p:nvSpPr>
        <p:spPr>
          <a:xfrm>
            <a:off x="2878556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55"/>
                </a:moveTo>
                <a:lnTo>
                  <a:pt x="630008" y="941755"/>
                </a:lnTo>
                <a:lnTo>
                  <a:pt x="630008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4BB8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bg object 90"/>
          <p:cNvSpPr/>
          <p:nvPr/>
        </p:nvSpPr>
        <p:spPr>
          <a:xfrm>
            <a:off x="2788920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49B7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bg object 91"/>
          <p:cNvSpPr/>
          <p:nvPr/>
        </p:nvSpPr>
        <p:spPr>
          <a:xfrm>
            <a:off x="2698915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47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bg object 92"/>
          <p:cNvSpPr/>
          <p:nvPr/>
        </p:nvSpPr>
        <p:spPr>
          <a:xfrm>
            <a:off x="2608922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45B5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bg object 93"/>
          <p:cNvSpPr/>
          <p:nvPr/>
        </p:nvSpPr>
        <p:spPr>
          <a:xfrm>
            <a:off x="2518917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43B5E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bg object 94"/>
          <p:cNvSpPr/>
          <p:nvPr/>
        </p:nvSpPr>
        <p:spPr>
          <a:xfrm>
            <a:off x="2428925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55"/>
                </a:moveTo>
                <a:lnTo>
                  <a:pt x="629627" y="941755"/>
                </a:lnTo>
                <a:lnTo>
                  <a:pt x="629627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41B4E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bg object 95"/>
          <p:cNvSpPr/>
          <p:nvPr/>
        </p:nvSpPr>
        <p:spPr>
          <a:xfrm>
            <a:off x="2338920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3FB3E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bg object 96"/>
          <p:cNvSpPr/>
          <p:nvPr/>
        </p:nvSpPr>
        <p:spPr>
          <a:xfrm>
            <a:off x="2248916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3DB2E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bg object 97"/>
          <p:cNvSpPr/>
          <p:nvPr/>
        </p:nvSpPr>
        <p:spPr>
          <a:xfrm>
            <a:off x="2158923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5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3BB2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bg object 98"/>
          <p:cNvSpPr/>
          <p:nvPr/>
        </p:nvSpPr>
        <p:spPr>
          <a:xfrm>
            <a:off x="2068918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5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39B1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bg object 99"/>
          <p:cNvSpPr/>
          <p:nvPr/>
        </p:nvSpPr>
        <p:spPr>
          <a:xfrm>
            <a:off x="1978914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5" h="942340">
                <a:moveTo>
                  <a:pt x="0" y="941755"/>
                </a:moveTo>
                <a:lnTo>
                  <a:pt x="630008" y="941755"/>
                </a:lnTo>
                <a:lnTo>
                  <a:pt x="630008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37B0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bg object 100"/>
          <p:cNvSpPr/>
          <p:nvPr/>
        </p:nvSpPr>
        <p:spPr>
          <a:xfrm>
            <a:off x="1888921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5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35AF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bg object 101"/>
          <p:cNvSpPr/>
          <p:nvPr/>
        </p:nvSpPr>
        <p:spPr>
          <a:xfrm>
            <a:off x="1798916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5" h="942340">
                <a:moveTo>
                  <a:pt x="0" y="941755"/>
                </a:moveTo>
                <a:lnTo>
                  <a:pt x="630008" y="941755"/>
                </a:lnTo>
                <a:lnTo>
                  <a:pt x="630008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33AE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bg object 102"/>
          <p:cNvSpPr/>
          <p:nvPr/>
        </p:nvSpPr>
        <p:spPr>
          <a:xfrm>
            <a:off x="1708924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5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31AE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bg object 103"/>
          <p:cNvSpPr/>
          <p:nvPr/>
        </p:nvSpPr>
        <p:spPr>
          <a:xfrm>
            <a:off x="1619275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2FAD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bg object 104"/>
          <p:cNvSpPr/>
          <p:nvPr/>
        </p:nvSpPr>
        <p:spPr>
          <a:xfrm>
            <a:off x="1529283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2DAC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bg object 105"/>
          <p:cNvSpPr/>
          <p:nvPr/>
        </p:nvSpPr>
        <p:spPr>
          <a:xfrm>
            <a:off x="1439278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2BAB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bg object 106"/>
          <p:cNvSpPr/>
          <p:nvPr/>
        </p:nvSpPr>
        <p:spPr>
          <a:xfrm>
            <a:off x="1349286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55"/>
                </a:moveTo>
                <a:lnTo>
                  <a:pt x="629627" y="941755"/>
                </a:lnTo>
                <a:lnTo>
                  <a:pt x="629627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29AA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bg object 107"/>
          <p:cNvSpPr/>
          <p:nvPr/>
        </p:nvSpPr>
        <p:spPr>
          <a:xfrm>
            <a:off x="1259281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27AA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bg object 108"/>
          <p:cNvSpPr/>
          <p:nvPr/>
        </p:nvSpPr>
        <p:spPr>
          <a:xfrm>
            <a:off x="1169276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25A9E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bg object 109"/>
          <p:cNvSpPr/>
          <p:nvPr/>
        </p:nvSpPr>
        <p:spPr>
          <a:xfrm>
            <a:off x="1079284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23A8E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bg object 110"/>
          <p:cNvSpPr/>
          <p:nvPr/>
        </p:nvSpPr>
        <p:spPr>
          <a:xfrm>
            <a:off x="989279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5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21A7E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bg object 111"/>
          <p:cNvSpPr/>
          <p:nvPr/>
        </p:nvSpPr>
        <p:spPr>
          <a:xfrm>
            <a:off x="899274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5" h="942340">
                <a:moveTo>
                  <a:pt x="0" y="941755"/>
                </a:moveTo>
                <a:lnTo>
                  <a:pt x="630008" y="941755"/>
                </a:lnTo>
                <a:lnTo>
                  <a:pt x="630008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1FA7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bg object 112"/>
          <p:cNvSpPr/>
          <p:nvPr/>
        </p:nvSpPr>
        <p:spPr>
          <a:xfrm>
            <a:off x="809282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5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1DA6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bg object 113"/>
          <p:cNvSpPr/>
          <p:nvPr/>
        </p:nvSpPr>
        <p:spPr>
          <a:xfrm>
            <a:off x="719277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5" h="942340">
                <a:moveTo>
                  <a:pt x="0" y="941755"/>
                </a:moveTo>
                <a:lnTo>
                  <a:pt x="630008" y="941755"/>
                </a:lnTo>
                <a:lnTo>
                  <a:pt x="630008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1BA5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bg object 114"/>
          <p:cNvSpPr/>
          <p:nvPr/>
        </p:nvSpPr>
        <p:spPr>
          <a:xfrm>
            <a:off x="629284" y="7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5" h="942340">
                <a:moveTo>
                  <a:pt x="0" y="941755"/>
                </a:moveTo>
                <a:lnTo>
                  <a:pt x="629996" y="941755"/>
                </a:lnTo>
                <a:lnTo>
                  <a:pt x="629996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19A4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bg object 115"/>
          <p:cNvSpPr/>
          <p:nvPr/>
        </p:nvSpPr>
        <p:spPr>
          <a:xfrm>
            <a:off x="539635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17A3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bg object 116"/>
          <p:cNvSpPr/>
          <p:nvPr/>
        </p:nvSpPr>
        <p:spPr>
          <a:xfrm>
            <a:off x="449643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15A3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bg object 117"/>
          <p:cNvSpPr/>
          <p:nvPr/>
        </p:nvSpPr>
        <p:spPr>
          <a:xfrm>
            <a:off x="359638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13A2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bg object 118"/>
          <p:cNvSpPr/>
          <p:nvPr/>
        </p:nvSpPr>
        <p:spPr>
          <a:xfrm>
            <a:off x="269633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11A1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bg object 119"/>
          <p:cNvSpPr/>
          <p:nvPr/>
        </p:nvSpPr>
        <p:spPr>
          <a:xfrm>
            <a:off x="179641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0FA0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bg object 120"/>
          <p:cNvSpPr/>
          <p:nvPr/>
        </p:nvSpPr>
        <p:spPr>
          <a:xfrm>
            <a:off x="89636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55"/>
                </a:moveTo>
                <a:lnTo>
                  <a:pt x="629640" y="941755"/>
                </a:lnTo>
                <a:lnTo>
                  <a:pt x="629640" y="0"/>
                </a:lnTo>
                <a:lnTo>
                  <a:pt x="0" y="0"/>
                </a:lnTo>
                <a:lnTo>
                  <a:pt x="0" y="941755"/>
                </a:lnTo>
                <a:close/>
              </a:path>
            </a:pathLst>
          </a:custGeom>
          <a:solidFill>
            <a:srgbClr val="0D9F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bg object 121"/>
          <p:cNvSpPr/>
          <p:nvPr/>
        </p:nvSpPr>
        <p:spPr>
          <a:xfrm>
            <a:off x="-355" y="7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629640" y="0"/>
                </a:moveTo>
                <a:lnTo>
                  <a:pt x="0" y="0"/>
                </a:lnTo>
                <a:lnTo>
                  <a:pt x="0" y="941755"/>
                </a:lnTo>
                <a:lnTo>
                  <a:pt x="629640" y="941755"/>
                </a:lnTo>
                <a:lnTo>
                  <a:pt x="629640" y="0"/>
                </a:lnTo>
                <a:close/>
              </a:path>
            </a:pathLst>
          </a:custGeom>
          <a:solidFill>
            <a:srgbClr val="0B9F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bg object 122"/>
          <p:cNvSpPr/>
          <p:nvPr/>
        </p:nvSpPr>
        <p:spPr>
          <a:xfrm>
            <a:off x="-355" y="7"/>
            <a:ext cx="540385" cy="942340"/>
          </a:xfrm>
          <a:custGeom>
            <a:avLst/>
            <a:gdLst/>
            <a:ahLst/>
            <a:cxnLst/>
            <a:rect l="l" t="t" r="r" b="b"/>
            <a:pathLst>
              <a:path w="540385" h="942340">
                <a:moveTo>
                  <a:pt x="539991" y="0"/>
                </a:moveTo>
                <a:lnTo>
                  <a:pt x="0" y="0"/>
                </a:lnTo>
                <a:lnTo>
                  <a:pt x="0" y="941755"/>
                </a:lnTo>
                <a:lnTo>
                  <a:pt x="539991" y="941755"/>
                </a:lnTo>
                <a:lnTo>
                  <a:pt x="539991" y="0"/>
                </a:lnTo>
                <a:close/>
              </a:path>
            </a:pathLst>
          </a:custGeom>
          <a:solidFill>
            <a:srgbClr val="099ED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bg object 123"/>
          <p:cNvSpPr/>
          <p:nvPr/>
        </p:nvSpPr>
        <p:spPr>
          <a:xfrm>
            <a:off x="-355" y="7"/>
            <a:ext cx="450215" cy="942340"/>
          </a:xfrm>
          <a:custGeom>
            <a:avLst/>
            <a:gdLst/>
            <a:ahLst/>
            <a:cxnLst/>
            <a:rect l="l" t="t" r="r" b="b"/>
            <a:pathLst>
              <a:path w="450215" h="942340">
                <a:moveTo>
                  <a:pt x="449999" y="0"/>
                </a:moveTo>
                <a:lnTo>
                  <a:pt x="0" y="0"/>
                </a:lnTo>
                <a:lnTo>
                  <a:pt x="0" y="941755"/>
                </a:lnTo>
                <a:lnTo>
                  <a:pt x="449999" y="941755"/>
                </a:lnTo>
                <a:lnTo>
                  <a:pt x="449999" y="0"/>
                </a:lnTo>
                <a:close/>
              </a:path>
            </a:pathLst>
          </a:custGeom>
          <a:solidFill>
            <a:srgbClr val="079DD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bg object 124"/>
          <p:cNvSpPr/>
          <p:nvPr/>
        </p:nvSpPr>
        <p:spPr>
          <a:xfrm>
            <a:off x="-355" y="7"/>
            <a:ext cx="360045" cy="942340"/>
          </a:xfrm>
          <a:custGeom>
            <a:avLst/>
            <a:gdLst/>
            <a:ahLst/>
            <a:cxnLst/>
            <a:rect l="l" t="t" r="r" b="b"/>
            <a:pathLst>
              <a:path w="360045" h="942340">
                <a:moveTo>
                  <a:pt x="359994" y="0"/>
                </a:moveTo>
                <a:lnTo>
                  <a:pt x="0" y="0"/>
                </a:lnTo>
                <a:lnTo>
                  <a:pt x="0" y="941755"/>
                </a:lnTo>
                <a:lnTo>
                  <a:pt x="359994" y="941755"/>
                </a:lnTo>
                <a:lnTo>
                  <a:pt x="359994" y="0"/>
                </a:lnTo>
                <a:close/>
              </a:path>
            </a:pathLst>
          </a:custGeom>
          <a:solidFill>
            <a:srgbClr val="059CD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bg object 125"/>
          <p:cNvSpPr/>
          <p:nvPr/>
        </p:nvSpPr>
        <p:spPr>
          <a:xfrm>
            <a:off x="-355" y="7"/>
            <a:ext cx="270510" cy="942340"/>
          </a:xfrm>
          <a:custGeom>
            <a:avLst/>
            <a:gdLst/>
            <a:ahLst/>
            <a:cxnLst/>
            <a:rect l="l" t="t" r="r" b="b"/>
            <a:pathLst>
              <a:path w="270510" h="942340">
                <a:moveTo>
                  <a:pt x="269989" y="0"/>
                </a:moveTo>
                <a:lnTo>
                  <a:pt x="0" y="0"/>
                </a:lnTo>
                <a:lnTo>
                  <a:pt x="0" y="941755"/>
                </a:lnTo>
                <a:lnTo>
                  <a:pt x="269989" y="941755"/>
                </a:lnTo>
                <a:lnTo>
                  <a:pt x="269989" y="0"/>
                </a:lnTo>
                <a:close/>
              </a:path>
            </a:pathLst>
          </a:custGeom>
          <a:solidFill>
            <a:srgbClr val="039CD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bg object 126"/>
          <p:cNvSpPr/>
          <p:nvPr/>
        </p:nvSpPr>
        <p:spPr>
          <a:xfrm>
            <a:off x="-355" y="7"/>
            <a:ext cx="180340" cy="942340"/>
          </a:xfrm>
          <a:custGeom>
            <a:avLst/>
            <a:gdLst/>
            <a:ahLst/>
            <a:cxnLst/>
            <a:rect l="l" t="t" r="r" b="b"/>
            <a:pathLst>
              <a:path w="180340" h="942340">
                <a:moveTo>
                  <a:pt x="179997" y="0"/>
                </a:moveTo>
                <a:lnTo>
                  <a:pt x="0" y="0"/>
                </a:lnTo>
                <a:lnTo>
                  <a:pt x="0" y="941755"/>
                </a:lnTo>
                <a:lnTo>
                  <a:pt x="179997" y="941755"/>
                </a:lnTo>
                <a:lnTo>
                  <a:pt x="179997" y="0"/>
                </a:lnTo>
                <a:close/>
              </a:path>
            </a:pathLst>
          </a:custGeom>
          <a:solidFill>
            <a:srgbClr val="019B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bg object 127"/>
          <p:cNvSpPr/>
          <p:nvPr/>
        </p:nvSpPr>
        <p:spPr>
          <a:xfrm>
            <a:off x="-355" y="7"/>
            <a:ext cx="90170" cy="942340"/>
          </a:xfrm>
          <a:custGeom>
            <a:avLst/>
            <a:gdLst/>
            <a:ahLst/>
            <a:cxnLst/>
            <a:rect l="l" t="t" r="r" b="b"/>
            <a:pathLst>
              <a:path w="90170" h="942340">
                <a:moveTo>
                  <a:pt x="89992" y="0"/>
                </a:moveTo>
                <a:lnTo>
                  <a:pt x="0" y="0"/>
                </a:lnTo>
                <a:lnTo>
                  <a:pt x="0" y="941755"/>
                </a:lnTo>
                <a:lnTo>
                  <a:pt x="89992" y="941755"/>
                </a:lnTo>
                <a:lnTo>
                  <a:pt x="89992" y="0"/>
                </a:lnTo>
                <a:close/>
              </a:path>
            </a:pathLst>
          </a:custGeom>
          <a:solidFill>
            <a:srgbClr val="009A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bg object 128"/>
          <p:cNvSpPr/>
          <p:nvPr/>
        </p:nvSpPr>
        <p:spPr>
          <a:xfrm>
            <a:off x="9446755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DEF1F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bg object 129"/>
          <p:cNvSpPr/>
          <p:nvPr/>
        </p:nvSpPr>
        <p:spPr>
          <a:xfrm>
            <a:off x="9356763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DCF0F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bg object 130"/>
          <p:cNvSpPr/>
          <p:nvPr/>
        </p:nvSpPr>
        <p:spPr>
          <a:xfrm>
            <a:off x="9266757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DAEFF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bg object 131"/>
          <p:cNvSpPr/>
          <p:nvPr/>
        </p:nvSpPr>
        <p:spPr>
          <a:xfrm>
            <a:off x="9176765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27" y="941768"/>
                </a:lnTo>
                <a:lnTo>
                  <a:pt x="629627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D8EFF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bg object 132"/>
          <p:cNvSpPr/>
          <p:nvPr/>
        </p:nvSpPr>
        <p:spPr>
          <a:xfrm>
            <a:off x="9086761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D6EEF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bg object 133"/>
          <p:cNvSpPr/>
          <p:nvPr/>
        </p:nvSpPr>
        <p:spPr>
          <a:xfrm>
            <a:off x="8996756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D4EDF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4" name="bg object 134"/>
          <p:cNvSpPr/>
          <p:nvPr/>
        </p:nvSpPr>
        <p:spPr>
          <a:xfrm>
            <a:off x="8906764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D2ECF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bg object 135"/>
          <p:cNvSpPr/>
          <p:nvPr/>
        </p:nvSpPr>
        <p:spPr>
          <a:xfrm>
            <a:off x="8816758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D0ECF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6" name="bg object 136"/>
          <p:cNvSpPr/>
          <p:nvPr/>
        </p:nvSpPr>
        <p:spPr>
          <a:xfrm>
            <a:off x="8726754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30008" y="941768"/>
                </a:lnTo>
                <a:lnTo>
                  <a:pt x="630008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CEEBF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bg object 137"/>
          <p:cNvSpPr/>
          <p:nvPr/>
        </p:nvSpPr>
        <p:spPr>
          <a:xfrm>
            <a:off x="8636762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CCEAF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8" name="bg object 138"/>
          <p:cNvSpPr/>
          <p:nvPr/>
        </p:nvSpPr>
        <p:spPr>
          <a:xfrm>
            <a:off x="8546756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30008" y="941768"/>
                </a:lnTo>
                <a:lnTo>
                  <a:pt x="630008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CAE9F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9" name="bg object 139"/>
          <p:cNvSpPr/>
          <p:nvPr/>
        </p:nvSpPr>
        <p:spPr>
          <a:xfrm>
            <a:off x="8456764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C8E8F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0" name="bg object 140"/>
          <p:cNvSpPr/>
          <p:nvPr/>
        </p:nvSpPr>
        <p:spPr>
          <a:xfrm>
            <a:off x="8367115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C6E8F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1" name="bg object 141"/>
          <p:cNvSpPr/>
          <p:nvPr/>
        </p:nvSpPr>
        <p:spPr>
          <a:xfrm>
            <a:off x="8277123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C4E7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2" name="bg object 142"/>
          <p:cNvSpPr/>
          <p:nvPr/>
        </p:nvSpPr>
        <p:spPr>
          <a:xfrm>
            <a:off x="8187118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C2E6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3" name="bg object 143"/>
          <p:cNvSpPr/>
          <p:nvPr/>
        </p:nvSpPr>
        <p:spPr>
          <a:xfrm>
            <a:off x="8097126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27" y="941768"/>
                </a:lnTo>
                <a:lnTo>
                  <a:pt x="629627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C0E5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4" name="bg object 144"/>
          <p:cNvSpPr/>
          <p:nvPr/>
        </p:nvSpPr>
        <p:spPr>
          <a:xfrm>
            <a:off x="8007121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BEE4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5" name="bg object 145"/>
          <p:cNvSpPr/>
          <p:nvPr/>
        </p:nvSpPr>
        <p:spPr>
          <a:xfrm>
            <a:off x="7917116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BCE4F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6" name="bg object 146"/>
          <p:cNvSpPr/>
          <p:nvPr/>
        </p:nvSpPr>
        <p:spPr>
          <a:xfrm>
            <a:off x="7827123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BAE3F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7" name="bg object 147"/>
          <p:cNvSpPr/>
          <p:nvPr/>
        </p:nvSpPr>
        <p:spPr>
          <a:xfrm>
            <a:off x="7737119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B8E2F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8" name="bg object 148"/>
          <p:cNvSpPr/>
          <p:nvPr/>
        </p:nvSpPr>
        <p:spPr>
          <a:xfrm>
            <a:off x="7647114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30008" y="941768"/>
                </a:lnTo>
                <a:lnTo>
                  <a:pt x="630008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B6E1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9" name="bg object 149"/>
          <p:cNvSpPr/>
          <p:nvPr/>
        </p:nvSpPr>
        <p:spPr>
          <a:xfrm>
            <a:off x="7557122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B4E1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0" name="bg object 150"/>
          <p:cNvSpPr/>
          <p:nvPr/>
        </p:nvSpPr>
        <p:spPr>
          <a:xfrm>
            <a:off x="7467117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30008" y="941768"/>
                </a:lnTo>
                <a:lnTo>
                  <a:pt x="630008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B2E0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1" name="bg object 151"/>
          <p:cNvSpPr/>
          <p:nvPr/>
        </p:nvSpPr>
        <p:spPr>
          <a:xfrm>
            <a:off x="7377125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B0DF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2" name="bg object 152"/>
          <p:cNvSpPr/>
          <p:nvPr/>
        </p:nvSpPr>
        <p:spPr>
          <a:xfrm>
            <a:off x="7287120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AEDE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bg object 153"/>
          <p:cNvSpPr/>
          <p:nvPr/>
        </p:nvSpPr>
        <p:spPr>
          <a:xfrm>
            <a:off x="7197483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ACD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4" name="bg object 154"/>
          <p:cNvSpPr/>
          <p:nvPr/>
        </p:nvSpPr>
        <p:spPr>
          <a:xfrm>
            <a:off x="7107478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AAD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bg object 155"/>
          <p:cNvSpPr/>
          <p:nvPr/>
        </p:nvSpPr>
        <p:spPr>
          <a:xfrm>
            <a:off x="7017474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A8DC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6" name="bg object 156"/>
          <p:cNvSpPr/>
          <p:nvPr/>
        </p:nvSpPr>
        <p:spPr>
          <a:xfrm>
            <a:off x="6927481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A6DB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7" name="bg object 157"/>
          <p:cNvSpPr/>
          <p:nvPr/>
        </p:nvSpPr>
        <p:spPr>
          <a:xfrm>
            <a:off x="6837476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A4DA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8" name="bg object 158"/>
          <p:cNvSpPr/>
          <p:nvPr/>
        </p:nvSpPr>
        <p:spPr>
          <a:xfrm>
            <a:off x="6747484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A2D9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9" name="bg object 159"/>
          <p:cNvSpPr/>
          <p:nvPr/>
        </p:nvSpPr>
        <p:spPr>
          <a:xfrm>
            <a:off x="6657479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A0D9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0" name="bg object 160"/>
          <p:cNvSpPr/>
          <p:nvPr/>
        </p:nvSpPr>
        <p:spPr>
          <a:xfrm>
            <a:off x="6567474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30008" y="941768"/>
                </a:lnTo>
                <a:lnTo>
                  <a:pt x="630008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9ED8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1" name="bg object 161"/>
          <p:cNvSpPr/>
          <p:nvPr/>
        </p:nvSpPr>
        <p:spPr>
          <a:xfrm>
            <a:off x="6477482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9CD7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2" name="bg object 162"/>
          <p:cNvSpPr/>
          <p:nvPr/>
        </p:nvSpPr>
        <p:spPr>
          <a:xfrm>
            <a:off x="6387477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9AD6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3" name="bg object 163"/>
          <p:cNvSpPr/>
          <p:nvPr/>
        </p:nvSpPr>
        <p:spPr>
          <a:xfrm>
            <a:off x="6297485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99D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4" name="bg object 164"/>
          <p:cNvSpPr/>
          <p:nvPr/>
        </p:nvSpPr>
        <p:spPr>
          <a:xfrm>
            <a:off x="6207480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96D5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5" name="bg object 165"/>
          <p:cNvSpPr/>
          <p:nvPr/>
        </p:nvSpPr>
        <p:spPr>
          <a:xfrm>
            <a:off x="6117843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94D4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6" name="bg object 166"/>
          <p:cNvSpPr/>
          <p:nvPr/>
        </p:nvSpPr>
        <p:spPr>
          <a:xfrm>
            <a:off x="6027839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92D3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7" name="bg object 167"/>
          <p:cNvSpPr/>
          <p:nvPr/>
        </p:nvSpPr>
        <p:spPr>
          <a:xfrm>
            <a:off x="5937834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90D2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8" name="bg object 168"/>
          <p:cNvSpPr/>
          <p:nvPr/>
        </p:nvSpPr>
        <p:spPr>
          <a:xfrm>
            <a:off x="5847842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8ED2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9" name="bg object 169"/>
          <p:cNvSpPr/>
          <p:nvPr/>
        </p:nvSpPr>
        <p:spPr>
          <a:xfrm>
            <a:off x="5757837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8CD1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0" name="bg object 170"/>
          <p:cNvSpPr/>
          <p:nvPr/>
        </p:nvSpPr>
        <p:spPr>
          <a:xfrm>
            <a:off x="5667844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8AD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1" name="bg object 171"/>
          <p:cNvSpPr/>
          <p:nvPr/>
        </p:nvSpPr>
        <p:spPr>
          <a:xfrm>
            <a:off x="5577839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88CF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2" name="bg object 172"/>
          <p:cNvSpPr/>
          <p:nvPr/>
        </p:nvSpPr>
        <p:spPr>
          <a:xfrm>
            <a:off x="5487834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30008" y="941768"/>
                </a:lnTo>
                <a:lnTo>
                  <a:pt x="630008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86CF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3" name="bg object 173"/>
          <p:cNvSpPr/>
          <p:nvPr/>
        </p:nvSpPr>
        <p:spPr>
          <a:xfrm>
            <a:off x="5397842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84CE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4" name="bg object 174"/>
          <p:cNvSpPr/>
          <p:nvPr/>
        </p:nvSpPr>
        <p:spPr>
          <a:xfrm>
            <a:off x="5307837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82CD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5" name="bg object 175"/>
          <p:cNvSpPr/>
          <p:nvPr/>
        </p:nvSpPr>
        <p:spPr>
          <a:xfrm>
            <a:off x="5217845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80CC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6" name="bg object 176"/>
          <p:cNvSpPr/>
          <p:nvPr/>
        </p:nvSpPr>
        <p:spPr>
          <a:xfrm>
            <a:off x="5127841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7ECC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7" name="bg object 177"/>
          <p:cNvSpPr/>
          <p:nvPr/>
        </p:nvSpPr>
        <p:spPr>
          <a:xfrm>
            <a:off x="4858194" y="6620402"/>
            <a:ext cx="810260" cy="942340"/>
          </a:xfrm>
          <a:custGeom>
            <a:avLst/>
            <a:gdLst/>
            <a:ahLst/>
            <a:cxnLst/>
            <a:rect l="l" t="t" r="r" b="b"/>
            <a:pathLst>
              <a:path w="810260" h="942340">
                <a:moveTo>
                  <a:pt x="0" y="941768"/>
                </a:moveTo>
                <a:lnTo>
                  <a:pt x="809650" y="941768"/>
                </a:lnTo>
                <a:lnTo>
                  <a:pt x="80965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7CCC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8" name="bg object 178"/>
          <p:cNvSpPr/>
          <p:nvPr/>
        </p:nvSpPr>
        <p:spPr>
          <a:xfrm>
            <a:off x="5038204" y="6620402"/>
            <a:ext cx="539750" cy="942340"/>
          </a:xfrm>
          <a:custGeom>
            <a:avLst/>
            <a:gdLst/>
            <a:ahLst/>
            <a:cxnLst/>
            <a:rect l="l" t="t" r="r" b="b"/>
            <a:pathLst>
              <a:path w="539750" h="942340">
                <a:moveTo>
                  <a:pt x="0" y="941768"/>
                </a:moveTo>
                <a:lnTo>
                  <a:pt x="539635" y="941768"/>
                </a:lnTo>
                <a:lnTo>
                  <a:pt x="539635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7ACA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9" name="bg object 179"/>
          <p:cNvSpPr/>
          <p:nvPr/>
        </p:nvSpPr>
        <p:spPr>
          <a:xfrm>
            <a:off x="4948199" y="6620402"/>
            <a:ext cx="539750" cy="942340"/>
          </a:xfrm>
          <a:custGeom>
            <a:avLst/>
            <a:gdLst/>
            <a:ahLst/>
            <a:cxnLst/>
            <a:rect l="l" t="t" r="r" b="b"/>
            <a:pathLst>
              <a:path w="539750" h="942340">
                <a:moveTo>
                  <a:pt x="0" y="941768"/>
                </a:moveTo>
                <a:lnTo>
                  <a:pt x="539635" y="941768"/>
                </a:lnTo>
                <a:lnTo>
                  <a:pt x="539635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78C9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0" name="bg object 180"/>
          <p:cNvSpPr/>
          <p:nvPr/>
        </p:nvSpPr>
        <p:spPr>
          <a:xfrm>
            <a:off x="4768202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76C8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1" name="bg object 181"/>
          <p:cNvSpPr/>
          <p:nvPr/>
        </p:nvSpPr>
        <p:spPr>
          <a:xfrm>
            <a:off x="4678197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74C7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2" name="bg object 182"/>
          <p:cNvSpPr/>
          <p:nvPr/>
        </p:nvSpPr>
        <p:spPr>
          <a:xfrm>
            <a:off x="4498200" y="6620402"/>
            <a:ext cx="720090" cy="942340"/>
          </a:xfrm>
          <a:custGeom>
            <a:avLst/>
            <a:gdLst/>
            <a:ahLst/>
            <a:cxnLst/>
            <a:rect l="l" t="t" r="r" b="b"/>
            <a:pathLst>
              <a:path w="720089" h="942340">
                <a:moveTo>
                  <a:pt x="0" y="941768"/>
                </a:moveTo>
                <a:lnTo>
                  <a:pt x="719645" y="941768"/>
                </a:lnTo>
                <a:lnTo>
                  <a:pt x="719645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72C7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3" name="bg object 183"/>
          <p:cNvSpPr/>
          <p:nvPr/>
        </p:nvSpPr>
        <p:spPr>
          <a:xfrm>
            <a:off x="4588205" y="6620402"/>
            <a:ext cx="539750" cy="942340"/>
          </a:xfrm>
          <a:custGeom>
            <a:avLst/>
            <a:gdLst/>
            <a:ahLst/>
            <a:cxnLst/>
            <a:rect l="l" t="t" r="r" b="b"/>
            <a:pathLst>
              <a:path w="539750" h="942340">
                <a:moveTo>
                  <a:pt x="0" y="941768"/>
                </a:moveTo>
                <a:lnTo>
                  <a:pt x="539635" y="941768"/>
                </a:lnTo>
                <a:lnTo>
                  <a:pt x="539635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70C6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4" name="bg object 184"/>
          <p:cNvSpPr/>
          <p:nvPr/>
        </p:nvSpPr>
        <p:spPr>
          <a:xfrm>
            <a:off x="4408195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30008" y="941768"/>
                </a:lnTo>
                <a:lnTo>
                  <a:pt x="630008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6DC5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5" name="bg object 185"/>
          <p:cNvSpPr/>
          <p:nvPr/>
        </p:nvSpPr>
        <p:spPr>
          <a:xfrm>
            <a:off x="4318203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6BC4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6" name="bg object 186"/>
          <p:cNvSpPr/>
          <p:nvPr/>
        </p:nvSpPr>
        <p:spPr>
          <a:xfrm>
            <a:off x="4228198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69C4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7" name="bg object 187"/>
          <p:cNvSpPr/>
          <p:nvPr/>
        </p:nvSpPr>
        <p:spPr>
          <a:xfrm>
            <a:off x="4138206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67C3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8" name="bg object 188"/>
          <p:cNvSpPr/>
          <p:nvPr/>
        </p:nvSpPr>
        <p:spPr>
          <a:xfrm>
            <a:off x="4048201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66C2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9" name="bg object 189"/>
          <p:cNvSpPr/>
          <p:nvPr/>
        </p:nvSpPr>
        <p:spPr>
          <a:xfrm>
            <a:off x="3958196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30008" y="941768"/>
                </a:lnTo>
                <a:lnTo>
                  <a:pt x="630008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63C1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0" name="bg object 190"/>
          <p:cNvSpPr/>
          <p:nvPr/>
        </p:nvSpPr>
        <p:spPr>
          <a:xfrm>
            <a:off x="3868559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61C0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1" name="bg object 191"/>
          <p:cNvSpPr/>
          <p:nvPr/>
        </p:nvSpPr>
        <p:spPr>
          <a:xfrm>
            <a:off x="3778554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5FC0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2" name="bg object 192"/>
          <p:cNvSpPr/>
          <p:nvPr/>
        </p:nvSpPr>
        <p:spPr>
          <a:xfrm>
            <a:off x="3688562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5DBF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3" name="bg object 193"/>
          <p:cNvSpPr/>
          <p:nvPr/>
        </p:nvSpPr>
        <p:spPr>
          <a:xfrm>
            <a:off x="3598557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5BBE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4" name="bg object 194"/>
          <p:cNvSpPr/>
          <p:nvPr/>
        </p:nvSpPr>
        <p:spPr>
          <a:xfrm>
            <a:off x="3508565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59BD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5" name="bg object 195"/>
          <p:cNvSpPr/>
          <p:nvPr/>
        </p:nvSpPr>
        <p:spPr>
          <a:xfrm>
            <a:off x="3418560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57BC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6" name="bg object 196"/>
          <p:cNvSpPr/>
          <p:nvPr/>
        </p:nvSpPr>
        <p:spPr>
          <a:xfrm>
            <a:off x="3328555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55BC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7" name="bg object 197"/>
          <p:cNvSpPr/>
          <p:nvPr/>
        </p:nvSpPr>
        <p:spPr>
          <a:xfrm>
            <a:off x="3238563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53BB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8" name="bg object 198"/>
          <p:cNvSpPr/>
          <p:nvPr/>
        </p:nvSpPr>
        <p:spPr>
          <a:xfrm>
            <a:off x="3148558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51BA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9" name="bg object 199"/>
          <p:cNvSpPr/>
          <p:nvPr/>
        </p:nvSpPr>
        <p:spPr>
          <a:xfrm>
            <a:off x="3058553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30008" y="941768"/>
                </a:lnTo>
                <a:lnTo>
                  <a:pt x="630008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4FB9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0" name="bg object 200"/>
          <p:cNvSpPr/>
          <p:nvPr/>
        </p:nvSpPr>
        <p:spPr>
          <a:xfrm>
            <a:off x="2968561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4DB9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1" name="bg object 201"/>
          <p:cNvSpPr/>
          <p:nvPr/>
        </p:nvSpPr>
        <p:spPr>
          <a:xfrm>
            <a:off x="2878556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4" h="942340">
                <a:moveTo>
                  <a:pt x="0" y="941768"/>
                </a:moveTo>
                <a:lnTo>
                  <a:pt x="630008" y="941768"/>
                </a:lnTo>
                <a:lnTo>
                  <a:pt x="630008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4BB8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2" name="bg object 202"/>
          <p:cNvSpPr/>
          <p:nvPr/>
        </p:nvSpPr>
        <p:spPr>
          <a:xfrm>
            <a:off x="2788920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49B7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3" name="bg object 203"/>
          <p:cNvSpPr/>
          <p:nvPr/>
        </p:nvSpPr>
        <p:spPr>
          <a:xfrm>
            <a:off x="2698915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47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4" name="bg object 204"/>
          <p:cNvSpPr/>
          <p:nvPr/>
        </p:nvSpPr>
        <p:spPr>
          <a:xfrm>
            <a:off x="2608922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45B5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5" name="bg object 205"/>
          <p:cNvSpPr/>
          <p:nvPr/>
        </p:nvSpPr>
        <p:spPr>
          <a:xfrm>
            <a:off x="2518917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43B5E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6" name="bg object 206"/>
          <p:cNvSpPr/>
          <p:nvPr/>
        </p:nvSpPr>
        <p:spPr>
          <a:xfrm>
            <a:off x="2428925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68"/>
                </a:moveTo>
                <a:lnTo>
                  <a:pt x="629627" y="941768"/>
                </a:lnTo>
                <a:lnTo>
                  <a:pt x="629627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41B4E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7" name="bg object 207"/>
          <p:cNvSpPr/>
          <p:nvPr/>
        </p:nvSpPr>
        <p:spPr>
          <a:xfrm>
            <a:off x="2338920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3FB3E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8" name="bg object 208"/>
          <p:cNvSpPr/>
          <p:nvPr/>
        </p:nvSpPr>
        <p:spPr>
          <a:xfrm>
            <a:off x="2248916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3DB2E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9" name="bg object 209"/>
          <p:cNvSpPr/>
          <p:nvPr/>
        </p:nvSpPr>
        <p:spPr>
          <a:xfrm>
            <a:off x="2158923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5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3BB2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0" name="bg object 210"/>
          <p:cNvSpPr/>
          <p:nvPr/>
        </p:nvSpPr>
        <p:spPr>
          <a:xfrm>
            <a:off x="2068918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5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39B1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1" name="bg object 211"/>
          <p:cNvSpPr/>
          <p:nvPr/>
        </p:nvSpPr>
        <p:spPr>
          <a:xfrm>
            <a:off x="1978914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5" h="942340">
                <a:moveTo>
                  <a:pt x="0" y="941768"/>
                </a:moveTo>
                <a:lnTo>
                  <a:pt x="630008" y="941768"/>
                </a:lnTo>
                <a:lnTo>
                  <a:pt x="630008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37B0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2" name="bg object 212"/>
          <p:cNvSpPr/>
          <p:nvPr/>
        </p:nvSpPr>
        <p:spPr>
          <a:xfrm>
            <a:off x="1888921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5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35AF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3" name="bg object 213"/>
          <p:cNvSpPr/>
          <p:nvPr/>
        </p:nvSpPr>
        <p:spPr>
          <a:xfrm>
            <a:off x="1798916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5" h="942340">
                <a:moveTo>
                  <a:pt x="0" y="941768"/>
                </a:moveTo>
                <a:lnTo>
                  <a:pt x="630008" y="941768"/>
                </a:lnTo>
                <a:lnTo>
                  <a:pt x="630008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33AE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4" name="bg object 214"/>
          <p:cNvSpPr/>
          <p:nvPr/>
        </p:nvSpPr>
        <p:spPr>
          <a:xfrm>
            <a:off x="1708924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5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31AE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5" name="bg object 215"/>
          <p:cNvSpPr/>
          <p:nvPr/>
        </p:nvSpPr>
        <p:spPr>
          <a:xfrm>
            <a:off x="1619275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2FAD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6" name="bg object 216"/>
          <p:cNvSpPr/>
          <p:nvPr/>
        </p:nvSpPr>
        <p:spPr>
          <a:xfrm>
            <a:off x="1529283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2DAC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7" name="bg object 217"/>
          <p:cNvSpPr/>
          <p:nvPr/>
        </p:nvSpPr>
        <p:spPr>
          <a:xfrm>
            <a:off x="1439278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2BAB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8" name="bg object 218"/>
          <p:cNvSpPr/>
          <p:nvPr/>
        </p:nvSpPr>
        <p:spPr>
          <a:xfrm>
            <a:off x="1349286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68"/>
                </a:moveTo>
                <a:lnTo>
                  <a:pt x="629627" y="941768"/>
                </a:lnTo>
                <a:lnTo>
                  <a:pt x="629627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29AA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9" name="bg object 219"/>
          <p:cNvSpPr/>
          <p:nvPr/>
        </p:nvSpPr>
        <p:spPr>
          <a:xfrm>
            <a:off x="1259281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27AA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0" name="bg object 220"/>
          <p:cNvSpPr/>
          <p:nvPr/>
        </p:nvSpPr>
        <p:spPr>
          <a:xfrm>
            <a:off x="1169276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25A9E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1" name="bg object 221"/>
          <p:cNvSpPr/>
          <p:nvPr/>
        </p:nvSpPr>
        <p:spPr>
          <a:xfrm>
            <a:off x="1079284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23A8E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2" name="bg object 222"/>
          <p:cNvSpPr/>
          <p:nvPr/>
        </p:nvSpPr>
        <p:spPr>
          <a:xfrm>
            <a:off x="989279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5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21A7E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3" name="bg object 223"/>
          <p:cNvSpPr/>
          <p:nvPr/>
        </p:nvSpPr>
        <p:spPr>
          <a:xfrm>
            <a:off x="899274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5" h="942340">
                <a:moveTo>
                  <a:pt x="0" y="941768"/>
                </a:moveTo>
                <a:lnTo>
                  <a:pt x="630008" y="941768"/>
                </a:lnTo>
                <a:lnTo>
                  <a:pt x="630008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1FA7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4" name="bg object 224"/>
          <p:cNvSpPr/>
          <p:nvPr/>
        </p:nvSpPr>
        <p:spPr>
          <a:xfrm>
            <a:off x="809282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5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1DA6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5" name="bg object 225"/>
          <p:cNvSpPr/>
          <p:nvPr/>
        </p:nvSpPr>
        <p:spPr>
          <a:xfrm>
            <a:off x="719277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5" h="942340">
                <a:moveTo>
                  <a:pt x="0" y="941768"/>
                </a:moveTo>
                <a:lnTo>
                  <a:pt x="630008" y="941768"/>
                </a:lnTo>
                <a:lnTo>
                  <a:pt x="630008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1BA5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6" name="bg object 226"/>
          <p:cNvSpPr/>
          <p:nvPr/>
        </p:nvSpPr>
        <p:spPr>
          <a:xfrm>
            <a:off x="629284" y="6620402"/>
            <a:ext cx="630555" cy="942340"/>
          </a:xfrm>
          <a:custGeom>
            <a:avLst/>
            <a:gdLst/>
            <a:ahLst/>
            <a:cxnLst/>
            <a:rect l="l" t="t" r="r" b="b"/>
            <a:pathLst>
              <a:path w="630555" h="942340">
                <a:moveTo>
                  <a:pt x="0" y="941768"/>
                </a:moveTo>
                <a:lnTo>
                  <a:pt x="629996" y="941768"/>
                </a:lnTo>
                <a:lnTo>
                  <a:pt x="629996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19A4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7" name="bg object 227"/>
          <p:cNvSpPr/>
          <p:nvPr/>
        </p:nvSpPr>
        <p:spPr>
          <a:xfrm>
            <a:off x="539635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17A3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8" name="bg object 228"/>
          <p:cNvSpPr/>
          <p:nvPr/>
        </p:nvSpPr>
        <p:spPr>
          <a:xfrm>
            <a:off x="449643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15A3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9" name="bg object 229"/>
          <p:cNvSpPr/>
          <p:nvPr/>
        </p:nvSpPr>
        <p:spPr>
          <a:xfrm>
            <a:off x="359638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13A2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0" name="bg object 230"/>
          <p:cNvSpPr/>
          <p:nvPr/>
        </p:nvSpPr>
        <p:spPr>
          <a:xfrm>
            <a:off x="269633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19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11A1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1" name="bg object 231"/>
          <p:cNvSpPr/>
          <p:nvPr/>
        </p:nvSpPr>
        <p:spPr>
          <a:xfrm>
            <a:off x="179641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0FA0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2" name="bg object 232"/>
          <p:cNvSpPr/>
          <p:nvPr/>
        </p:nvSpPr>
        <p:spPr>
          <a:xfrm>
            <a:off x="89636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0" y="941768"/>
                </a:moveTo>
                <a:lnTo>
                  <a:pt x="629640" y="941768"/>
                </a:lnTo>
                <a:lnTo>
                  <a:pt x="629640" y="0"/>
                </a:lnTo>
                <a:lnTo>
                  <a:pt x="0" y="0"/>
                </a:lnTo>
                <a:lnTo>
                  <a:pt x="0" y="941768"/>
                </a:lnTo>
                <a:close/>
              </a:path>
            </a:pathLst>
          </a:custGeom>
          <a:solidFill>
            <a:srgbClr val="0D9F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3" name="bg object 233"/>
          <p:cNvSpPr/>
          <p:nvPr/>
        </p:nvSpPr>
        <p:spPr>
          <a:xfrm>
            <a:off x="-355" y="6620402"/>
            <a:ext cx="629920" cy="942340"/>
          </a:xfrm>
          <a:custGeom>
            <a:avLst/>
            <a:gdLst/>
            <a:ahLst/>
            <a:cxnLst/>
            <a:rect l="l" t="t" r="r" b="b"/>
            <a:pathLst>
              <a:path w="629920" h="942340">
                <a:moveTo>
                  <a:pt x="629640" y="0"/>
                </a:moveTo>
                <a:lnTo>
                  <a:pt x="0" y="0"/>
                </a:lnTo>
                <a:lnTo>
                  <a:pt x="0" y="941768"/>
                </a:lnTo>
                <a:lnTo>
                  <a:pt x="629640" y="941768"/>
                </a:lnTo>
                <a:lnTo>
                  <a:pt x="629640" y="0"/>
                </a:lnTo>
                <a:close/>
              </a:path>
            </a:pathLst>
          </a:custGeom>
          <a:solidFill>
            <a:srgbClr val="0B9F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4" name="bg object 234"/>
          <p:cNvSpPr/>
          <p:nvPr/>
        </p:nvSpPr>
        <p:spPr>
          <a:xfrm>
            <a:off x="-355" y="6620402"/>
            <a:ext cx="540385" cy="942340"/>
          </a:xfrm>
          <a:custGeom>
            <a:avLst/>
            <a:gdLst/>
            <a:ahLst/>
            <a:cxnLst/>
            <a:rect l="l" t="t" r="r" b="b"/>
            <a:pathLst>
              <a:path w="540385" h="942340">
                <a:moveTo>
                  <a:pt x="539991" y="0"/>
                </a:moveTo>
                <a:lnTo>
                  <a:pt x="0" y="0"/>
                </a:lnTo>
                <a:lnTo>
                  <a:pt x="0" y="941768"/>
                </a:lnTo>
                <a:lnTo>
                  <a:pt x="539991" y="941768"/>
                </a:lnTo>
                <a:lnTo>
                  <a:pt x="539991" y="0"/>
                </a:lnTo>
                <a:close/>
              </a:path>
            </a:pathLst>
          </a:custGeom>
          <a:solidFill>
            <a:srgbClr val="099ED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5" name="bg object 235"/>
          <p:cNvSpPr/>
          <p:nvPr/>
        </p:nvSpPr>
        <p:spPr>
          <a:xfrm>
            <a:off x="-355" y="6620402"/>
            <a:ext cx="450215" cy="942340"/>
          </a:xfrm>
          <a:custGeom>
            <a:avLst/>
            <a:gdLst/>
            <a:ahLst/>
            <a:cxnLst/>
            <a:rect l="l" t="t" r="r" b="b"/>
            <a:pathLst>
              <a:path w="450215" h="942340">
                <a:moveTo>
                  <a:pt x="449999" y="0"/>
                </a:moveTo>
                <a:lnTo>
                  <a:pt x="0" y="0"/>
                </a:lnTo>
                <a:lnTo>
                  <a:pt x="0" y="941768"/>
                </a:lnTo>
                <a:lnTo>
                  <a:pt x="449999" y="941768"/>
                </a:lnTo>
                <a:lnTo>
                  <a:pt x="449999" y="0"/>
                </a:lnTo>
                <a:close/>
              </a:path>
            </a:pathLst>
          </a:custGeom>
          <a:solidFill>
            <a:srgbClr val="079DD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6" name="bg object 236"/>
          <p:cNvSpPr/>
          <p:nvPr/>
        </p:nvSpPr>
        <p:spPr>
          <a:xfrm>
            <a:off x="-355" y="6620402"/>
            <a:ext cx="360045" cy="942340"/>
          </a:xfrm>
          <a:custGeom>
            <a:avLst/>
            <a:gdLst/>
            <a:ahLst/>
            <a:cxnLst/>
            <a:rect l="l" t="t" r="r" b="b"/>
            <a:pathLst>
              <a:path w="360045" h="942340">
                <a:moveTo>
                  <a:pt x="359994" y="0"/>
                </a:moveTo>
                <a:lnTo>
                  <a:pt x="0" y="0"/>
                </a:lnTo>
                <a:lnTo>
                  <a:pt x="0" y="941768"/>
                </a:lnTo>
                <a:lnTo>
                  <a:pt x="359994" y="941768"/>
                </a:lnTo>
                <a:lnTo>
                  <a:pt x="359994" y="0"/>
                </a:lnTo>
                <a:close/>
              </a:path>
            </a:pathLst>
          </a:custGeom>
          <a:solidFill>
            <a:srgbClr val="059CD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7" name="bg object 237"/>
          <p:cNvSpPr/>
          <p:nvPr/>
        </p:nvSpPr>
        <p:spPr>
          <a:xfrm>
            <a:off x="-355" y="6620402"/>
            <a:ext cx="270510" cy="942340"/>
          </a:xfrm>
          <a:custGeom>
            <a:avLst/>
            <a:gdLst/>
            <a:ahLst/>
            <a:cxnLst/>
            <a:rect l="l" t="t" r="r" b="b"/>
            <a:pathLst>
              <a:path w="270510" h="942340">
                <a:moveTo>
                  <a:pt x="269989" y="0"/>
                </a:moveTo>
                <a:lnTo>
                  <a:pt x="0" y="0"/>
                </a:lnTo>
                <a:lnTo>
                  <a:pt x="0" y="941768"/>
                </a:lnTo>
                <a:lnTo>
                  <a:pt x="269989" y="941768"/>
                </a:lnTo>
                <a:lnTo>
                  <a:pt x="269989" y="0"/>
                </a:lnTo>
                <a:close/>
              </a:path>
            </a:pathLst>
          </a:custGeom>
          <a:solidFill>
            <a:srgbClr val="039CD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8" name="bg object 238"/>
          <p:cNvSpPr/>
          <p:nvPr/>
        </p:nvSpPr>
        <p:spPr>
          <a:xfrm>
            <a:off x="-355" y="6620402"/>
            <a:ext cx="180340" cy="942340"/>
          </a:xfrm>
          <a:custGeom>
            <a:avLst/>
            <a:gdLst/>
            <a:ahLst/>
            <a:cxnLst/>
            <a:rect l="l" t="t" r="r" b="b"/>
            <a:pathLst>
              <a:path w="180340" h="942340">
                <a:moveTo>
                  <a:pt x="179997" y="0"/>
                </a:moveTo>
                <a:lnTo>
                  <a:pt x="0" y="0"/>
                </a:lnTo>
                <a:lnTo>
                  <a:pt x="0" y="941768"/>
                </a:lnTo>
                <a:lnTo>
                  <a:pt x="179997" y="941768"/>
                </a:lnTo>
                <a:lnTo>
                  <a:pt x="179997" y="0"/>
                </a:lnTo>
                <a:close/>
              </a:path>
            </a:pathLst>
          </a:custGeom>
          <a:solidFill>
            <a:srgbClr val="019B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9" name="bg object 239"/>
          <p:cNvSpPr/>
          <p:nvPr/>
        </p:nvSpPr>
        <p:spPr>
          <a:xfrm>
            <a:off x="-355" y="6620402"/>
            <a:ext cx="90170" cy="942340"/>
          </a:xfrm>
          <a:custGeom>
            <a:avLst/>
            <a:gdLst/>
            <a:ahLst/>
            <a:cxnLst/>
            <a:rect l="l" t="t" r="r" b="b"/>
            <a:pathLst>
              <a:path w="90170" h="942340">
                <a:moveTo>
                  <a:pt x="89992" y="0"/>
                </a:moveTo>
                <a:lnTo>
                  <a:pt x="0" y="0"/>
                </a:lnTo>
                <a:lnTo>
                  <a:pt x="0" y="941768"/>
                </a:lnTo>
                <a:lnTo>
                  <a:pt x="89992" y="941768"/>
                </a:lnTo>
                <a:lnTo>
                  <a:pt x="89992" y="0"/>
                </a:lnTo>
                <a:close/>
              </a:path>
            </a:pathLst>
          </a:custGeom>
          <a:solidFill>
            <a:srgbClr val="009A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33101" y="274581"/>
            <a:ext cx="2617596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4190" y="1739455"/>
            <a:ext cx="907542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28492" y="7033450"/>
            <a:ext cx="3226816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4190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60336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3538" y="1947145"/>
            <a:ext cx="7660005" cy="1946275"/>
          </a:xfrm>
          <a:prstGeom prst="rect"/>
        </p:spPr>
        <p:txBody>
          <a:bodyPr wrap="square" lIns="0" tIns="71120" rIns="0" bIns="0" rtlCol="0" vert="horz">
            <a:spAutoFit/>
          </a:bodyPr>
          <a:lstStyle/>
          <a:p>
            <a:pPr algn="ctr" marL="1144270" marR="1289685">
              <a:lnSpc>
                <a:spcPts val="4920"/>
              </a:lnSpc>
              <a:spcBef>
                <a:spcPts val="560"/>
              </a:spcBef>
            </a:pPr>
            <a:r>
              <a:rPr dirty="0" sz="4400">
                <a:solidFill>
                  <a:srgbClr val="006699"/>
                </a:solidFill>
              </a:rPr>
              <a:t>Manual</a:t>
            </a:r>
            <a:r>
              <a:rPr dirty="0" sz="4400" spc="-45">
                <a:solidFill>
                  <a:srgbClr val="006699"/>
                </a:solidFill>
              </a:rPr>
              <a:t> </a:t>
            </a:r>
            <a:r>
              <a:rPr dirty="0" sz="4400" spc="-5">
                <a:solidFill>
                  <a:srgbClr val="006699"/>
                </a:solidFill>
              </a:rPr>
              <a:t>Liberação</a:t>
            </a:r>
            <a:r>
              <a:rPr dirty="0" sz="4400" spc="-55">
                <a:solidFill>
                  <a:srgbClr val="006699"/>
                </a:solidFill>
              </a:rPr>
              <a:t> </a:t>
            </a:r>
            <a:r>
              <a:rPr dirty="0" sz="4400" spc="-5">
                <a:solidFill>
                  <a:srgbClr val="006699"/>
                </a:solidFill>
              </a:rPr>
              <a:t>de </a:t>
            </a:r>
            <a:r>
              <a:rPr dirty="0" sz="4400" spc="-1210">
                <a:solidFill>
                  <a:srgbClr val="006699"/>
                </a:solidFill>
              </a:rPr>
              <a:t> </a:t>
            </a:r>
            <a:r>
              <a:rPr dirty="0" sz="4400" spc="-5">
                <a:solidFill>
                  <a:srgbClr val="006699"/>
                </a:solidFill>
              </a:rPr>
              <a:t>Certificado</a:t>
            </a:r>
            <a:r>
              <a:rPr dirty="0" sz="4400" spc="-20">
                <a:solidFill>
                  <a:srgbClr val="006699"/>
                </a:solidFill>
              </a:rPr>
              <a:t> </a:t>
            </a:r>
            <a:r>
              <a:rPr dirty="0" sz="4400" spc="-5">
                <a:solidFill>
                  <a:srgbClr val="006699"/>
                </a:solidFill>
              </a:rPr>
              <a:t>Raic</a:t>
            </a:r>
            <a:endParaRPr sz="4400"/>
          </a:p>
          <a:p>
            <a:pPr algn="ctr">
              <a:lnSpc>
                <a:spcPts val="4820"/>
              </a:lnSpc>
            </a:pPr>
            <a:r>
              <a:rPr dirty="0" sz="4400">
                <a:solidFill>
                  <a:srgbClr val="006699"/>
                </a:solidFill>
              </a:rPr>
              <a:t>-</a:t>
            </a:r>
            <a:r>
              <a:rPr dirty="0" sz="4400" spc="-35">
                <a:solidFill>
                  <a:srgbClr val="006699"/>
                </a:solidFill>
              </a:rPr>
              <a:t> </a:t>
            </a:r>
            <a:r>
              <a:rPr dirty="0" sz="4400" spc="-5">
                <a:solidFill>
                  <a:srgbClr val="006699"/>
                </a:solidFill>
              </a:rPr>
              <a:t>Coordenador(a)</a:t>
            </a:r>
            <a:r>
              <a:rPr dirty="0" sz="4400" spc="-30">
                <a:solidFill>
                  <a:srgbClr val="006699"/>
                </a:solidFill>
              </a:rPr>
              <a:t> </a:t>
            </a:r>
            <a:r>
              <a:rPr dirty="0" sz="4400" spc="-5">
                <a:solidFill>
                  <a:srgbClr val="006699"/>
                </a:solidFill>
              </a:rPr>
              <a:t>de</a:t>
            </a:r>
            <a:r>
              <a:rPr dirty="0" sz="4400" spc="-30">
                <a:solidFill>
                  <a:srgbClr val="006699"/>
                </a:solidFill>
              </a:rPr>
              <a:t> </a:t>
            </a:r>
            <a:r>
              <a:rPr dirty="0" sz="4400" spc="-5">
                <a:solidFill>
                  <a:srgbClr val="006699"/>
                </a:solidFill>
              </a:rPr>
              <a:t>Unidade</a:t>
            </a:r>
            <a:r>
              <a:rPr dirty="0" sz="4400" spc="-30">
                <a:solidFill>
                  <a:srgbClr val="006699"/>
                </a:solidFill>
              </a:rPr>
              <a:t> </a:t>
            </a:r>
            <a:r>
              <a:rPr dirty="0" sz="4400">
                <a:solidFill>
                  <a:srgbClr val="006699"/>
                </a:solidFill>
              </a:rPr>
              <a:t>-</a:t>
            </a:r>
            <a:endParaRPr sz="4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58376" y="241828"/>
            <a:ext cx="4157979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Menu</a:t>
            </a:r>
            <a:r>
              <a:rPr dirty="0" sz="4400" spc="-55"/>
              <a:t> </a:t>
            </a:r>
            <a:r>
              <a:rPr dirty="0" sz="4400" spc="-5"/>
              <a:t>de</a:t>
            </a:r>
            <a:r>
              <a:rPr dirty="0" sz="4400" spc="-280"/>
              <a:t> </a:t>
            </a:r>
            <a:r>
              <a:rPr dirty="0" sz="4400"/>
              <a:t>Acesso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99300" y="1388422"/>
            <a:ext cx="170815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latin typeface="Lucida Sans Unicode"/>
                <a:cs typeface="Lucida Sans Unicode"/>
              </a:rPr>
              <a:t>●</a:t>
            </a:r>
            <a:endParaRPr sz="145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302" y="1262425"/>
            <a:ext cx="7966075" cy="142494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algn="just" marL="12700" marR="5080">
              <a:lnSpc>
                <a:spcPts val="3590"/>
              </a:lnSpc>
              <a:spcBef>
                <a:spcPts val="425"/>
              </a:spcBef>
            </a:pPr>
            <a:r>
              <a:rPr dirty="0" sz="3200" b="1">
                <a:solidFill>
                  <a:srgbClr val="0066CC"/>
                </a:solidFill>
                <a:latin typeface="Arial"/>
                <a:cs typeface="Arial"/>
              </a:rPr>
              <a:t>Até a </a:t>
            </a:r>
            <a:r>
              <a:rPr dirty="0" sz="3200" spc="-5" b="1">
                <a:solidFill>
                  <a:srgbClr val="0066CC"/>
                </a:solidFill>
                <a:latin typeface="Arial"/>
                <a:cs typeface="Arial"/>
              </a:rPr>
              <a:t>data de </a:t>
            </a:r>
            <a:r>
              <a:rPr dirty="0" sz="3200" spc="-10" b="1">
                <a:solidFill>
                  <a:srgbClr val="0066CC"/>
                </a:solidFill>
                <a:latin typeface="Arial"/>
                <a:cs typeface="Arial"/>
              </a:rPr>
              <a:t>implantação </a:t>
            </a:r>
            <a:r>
              <a:rPr dirty="0" sz="3200" spc="-5" b="1">
                <a:solidFill>
                  <a:srgbClr val="0066CC"/>
                </a:solidFill>
                <a:latin typeface="Arial"/>
                <a:cs typeface="Arial"/>
              </a:rPr>
              <a:t>das </a:t>
            </a:r>
            <a:r>
              <a:rPr dirty="0" sz="3200" spc="-10" b="1">
                <a:solidFill>
                  <a:srgbClr val="0066CC"/>
                </a:solidFill>
                <a:latin typeface="Arial"/>
                <a:cs typeface="Arial"/>
              </a:rPr>
              <a:t>inscrições </a:t>
            </a:r>
            <a:r>
              <a:rPr dirty="0" sz="3200" spc="-875" b="1">
                <a:solidFill>
                  <a:srgbClr val="0066CC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0066CC"/>
                </a:solidFill>
                <a:latin typeface="Arial"/>
                <a:cs typeface="Arial"/>
              </a:rPr>
              <a:t>de renovação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, </a:t>
            </a:r>
            <a:r>
              <a:rPr dirty="0" sz="3200">
                <a:solidFill>
                  <a:srgbClr val="0066CC"/>
                </a:solidFill>
                <a:latin typeface="Arial MT"/>
                <a:cs typeface="Arial MT"/>
              </a:rPr>
              <a:t>a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listagem fica disponível no </a:t>
            </a:r>
            <a:r>
              <a:rPr dirty="0" sz="3200" spc="-875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menu</a:t>
            </a:r>
            <a:r>
              <a:rPr dirty="0" sz="3200" spc="-15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esquerdo:</a:t>
            </a:r>
            <a:endParaRPr sz="32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679115" y="3015736"/>
            <a:ext cx="4665345" cy="3272790"/>
            <a:chOff x="2679115" y="3015736"/>
            <a:chExt cx="4665345" cy="327279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79115" y="3015736"/>
              <a:ext cx="3152876" cy="327239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751996" y="4536002"/>
              <a:ext cx="2592705" cy="1080770"/>
            </a:xfrm>
            <a:custGeom>
              <a:avLst/>
              <a:gdLst/>
              <a:ahLst/>
              <a:cxnLst/>
              <a:rect l="l" t="t" r="r" b="b"/>
              <a:pathLst>
                <a:path w="2592704" h="1080770">
                  <a:moveTo>
                    <a:pt x="648004" y="0"/>
                  </a:moveTo>
                  <a:lnTo>
                    <a:pt x="0" y="540004"/>
                  </a:lnTo>
                  <a:lnTo>
                    <a:pt x="648004" y="1080363"/>
                  </a:lnTo>
                  <a:lnTo>
                    <a:pt x="648004" y="810006"/>
                  </a:lnTo>
                  <a:lnTo>
                    <a:pt x="2592362" y="810006"/>
                  </a:lnTo>
                  <a:lnTo>
                    <a:pt x="2592362" y="270002"/>
                  </a:lnTo>
                  <a:lnTo>
                    <a:pt x="648004" y="270002"/>
                  </a:lnTo>
                  <a:lnTo>
                    <a:pt x="64800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4751996" y="4536002"/>
              <a:ext cx="2592705" cy="1080770"/>
            </a:xfrm>
            <a:custGeom>
              <a:avLst/>
              <a:gdLst/>
              <a:ahLst/>
              <a:cxnLst/>
              <a:rect l="l" t="t" r="r" b="b"/>
              <a:pathLst>
                <a:path w="2592704" h="1080770">
                  <a:moveTo>
                    <a:pt x="2592362" y="270002"/>
                  </a:moveTo>
                  <a:lnTo>
                    <a:pt x="648004" y="270002"/>
                  </a:lnTo>
                  <a:lnTo>
                    <a:pt x="648004" y="0"/>
                  </a:lnTo>
                  <a:lnTo>
                    <a:pt x="0" y="540004"/>
                  </a:lnTo>
                  <a:lnTo>
                    <a:pt x="648004" y="1080363"/>
                  </a:lnTo>
                  <a:lnTo>
                    <a:pt x="648004" y="810006"/>
                  </a:lnTo>
                  <a:lnTo>
                    <a:pt x="2592362" y="810006"/>
                  </a:lnTo>
                  <a:lnTo>
                    <a:pt x="2592362" y="270002"/>
                  </a:lnTo>
                  <a:close/>
                </a:path>
              </a:pathLst>
            </a:custGeom>
            <a:ln w="31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8339" y="274581"/>
            <a:ext cx="501777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14"/>
              <a:t>Tela</a:t>
            </a:r>
            <a:r>
              <a:rPr dirty="0" spc="-25"/>
              <a:t> </a:t>
            </a:r>
            <a:r>
              <a:rPr dirty="0" spc="-5"/>
              <a:t>de</a:t>
            </a:r>
            <a:r>
              <a:rPr dirty="0" spc="-25"/>
              <a:t> </a:t>
            </a:r>
            <a:r>
              <a:rPr dirty="0" spc="-5"/>
              <a:t>Listagem</a:t>
            </a:r>
            <a:r>
              <a:rPr dirty="0" spc="-30"/>
              <a:t> </a:t>
            </a:r>
            <a:r>
              <a:rPr dirty="0" spc="-10"/>
              <a:t>Raic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300" y="1237584"/>
            <a:ext cx="170815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latin typeface="Lucida Sans Unicode"/>
                <a:cs typeface="Lucida Sans Unicode"/>
              </a:rPr>
              <a:t>●</a:t>
            </a:r>
            <a:endParaRPr sz="145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302" y="1111587"/>
            <a:ext cx="6295390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Clique</a:t>
            </a:r>
            <a:r>
              <a:rPr dirty="0" sz="3200" spc="-25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no</a:t>
            </a:r>
            <a:r>
              <a:rPr dirty="0" sz="3200" spc="-25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botão</a:t>
            </a:r>
            <a:r>
              <a:rPr dirty="0" sz="3200" spc="-20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Liberar</a:t>
            </a:r>
            <a:r>
              <a:rPr dirty="0" sz="3200" spc="-20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Certificado</a:t>
            </a:r>
            <a:endParaRPr sz="3200">
              <a:latin typeface="Arial MT"/>
              <a:cs typeface="Arial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2635" y="2599925"/>
            <a:ext cx="9134284" cy="241884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1822" y="274581"/>
            <a:ext cx="656844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Após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25"/>
              <a:t> </a:t>
            </a:r>
            <a:r>
              <a:rPr dirty="0" spc="-5"/>
              <a:t>Implantação</a:t>
            </a:r>
            <a:r>
              <a:rPr dirty="0" spc="-25"/>
              <a:t> </a:t>
            </a:r>
            <a:r>
              <a:rPr dirty="0" spc="-5"/>
              <a:t>da</a:t>
            </a:r>
            <a:r>
              <a:rPr dirty="0" spc="-25"/>
              <a:t> </a:t>
            </a:r>
            <a:r>
              <a:rPr dirty="0" spc="-5"/>
              <a:t>bolsa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300" y="1237584"/>
            <a:ext cx="170815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latin typeface="Lucida Sans Unicode"/>
                <a:cs typeface="Lucida Sans Unicode"/>
              </a:rPr>
              <a:t>●</a:t>
            </a:r>
            <a:endParaRPr sz="145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302" y="1111587"/>
            <a:ext cx="8482330" cy="96901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 marR="5080">
              <a:lnSpc>
                <a:spcPts val="3590"/>
              </a:lnSpc>
              <a:spcBef>
                <a:spcPts val="425"/>
              </a:spcBef>
            </a:pP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Após </a:t>
            </a:r>
            <a:r>
              <a:rPr dirty="0" sz="3200">
                <a:solidFill>
                  <a:srgbClr val="0066CC"/>
                </a:solidFill>
                <a:latin typeface="Arial MT"/>
                <a:cs typeface="Arial MT"/>
              </a:rPr>
              <a:t>a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implantação da bolsa, será necessário </a:t>
            </a:r>
            <a:r>
              <a:rPr dirty="0" sz="3200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liberar</a:t>
            </a:r>
            <a:r>
              <a:rPr dirty="0" sz="3200" spc="-10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0066CC"/>
                </a:solidFill>
                <a:latin typeface="Arial MT"/>
                <a:cs typeface="Arial MT"/>
              </a:rPr>
              <a:t>o</a:t>
            </a:r>
            <a:r>
              <a:rPr dirty="0" sz="3200" spc="-15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certificado</a:t>
            </a:r>
            <a:r>
              <a:rPr dirty="0" sz="3200" spc="-15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na</a:t>
            </a:r>
            <a:r>
              <a:rPr dirty="0" sz="3200" spc="-15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tela</a:t>
            </a:r>
            <a:r>
              <a:rPr dirty="0" sz="3200" spc="-15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de</a:t>
            </a:r>
            <a:r>
              <a:rPr dirty="0" sz="3200" spc="-15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detalhes da</a:t>
            </a:r>
            <a:r>
              <a:rPr dirty="0" sz="3200" spc="-15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Raic</a:t>
            </a:r>
            <a:endParaRPr sz="3200">
              <a:latin typeface="Arial MT"/>
              <a:cs typeface="Arial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8597" y="2925007"/>
            <a:ext cx="8715125" cy="146663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33101" y="274581"/>
            <a:ext cx="246888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305"/>
              <a:t>V</a:t>
            </a:r>
            <a:r>
              <a:rPr dirty="0" spc="-5"/>
              <a:t>alida</a:t>
            </a:r>
            <a:r>
              <a:rPr dirty="0"/>
              <a:t>ç</a:t>
            </a:r>
            <a:r>
              <a:rPr dirty="0" spc="-5"/>
              <a:t>õe</a:t>
            </a:r>
            <a:r>
              <a:rPr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9300" y="1237584"/>
            <a:ext cx="170815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latin typeface="Lucida Sans Unicode"/>
                <a:cs typeface="Lucida Sans Unicode"/>
              </a:rPr>
              <a:t>●</a:t>
            </a:r>
            <a:endParaRPr sz="145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302" y="963551"/>
            <a:ext cx="8214359" cy="2844800"/>
          </a:xfrm>
          <a:prstGeom prst="rect">
            <a:avLst/>
          </a:prstGeom>
        </p:spPr>
        <p:txBody>
          <a:bodyPr wrap="square" lIns="0" tIns="1606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65"/>
              </a:spcBef>
            </a:pPr>
            <a:r>
              <a:rPr dirty="0" sz="3200">
                <a:solidFill>
                  <a:srgbClr val="0066CC"/>
                </a:solidFill>
                <a:latin typeface="Arial MT"/>
                <a:cs typeface="Arial MT"/>
              </a:rPr>
              <a:t>A</a:t>
            </a:r>
            <a:r>
              <a:rPr dirty="0" sz="3200" spc="-195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Raic </a:t>
            </a:r>
            <a:r>
              <a:rPr dirty="0" sz="3200">
                <a:solidFill>
                  <a:srgbClr val="0066CC"/>
                </a:solidFill>
                <a:latin typeface="Arial MT"/>
                <a:cs typeface="Arial MT"/>
              </a:rPr>
              <a:t>/</a:t>
            </a:r>
            <a:r>
              <a:rPr dirty="0" sz="3200" spc="-15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Renovação</a:t>
            </a:r>
            <a:r>
              <a:rPr dirty="0" sz="3200" spc="-20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não</a:t>
            </a:r>
            <a:r>
              <a:rPr dirty="0" sz="3200" spc="-15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pode</a:t>
            </a:r>
            <a:r>
              <a:rPr dirty="0" sz="3200" spc="-20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estar</a:t>
            </a:r>
            <a:r>
              <a:rPr dirty="0" sz="3200" spc="-10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deletada;</a:t>
            </a:r>
            <a:endParaRPr sz="3200">
              <a:latin typeface="Arial MT"/>
              <a:cs typeface="Arial MT"/>
            </a:endParaRPr>
          </a:p>
          <a:p>
            <a:pPr marL="12700" marR="883919">
              <a:lnSpc>
                <a:spcPts val="3590"/>
              </a:lnSpc>
              <a:spcBef>
                <a:spcPts val="1495"/>
              </a:spcBef>
            </a:pPr>
            <a:r>
              <a:rPr dirty="0" sz="3200">
                <a:solidFill>
                  <a:srgbClr val="0066CC"/>
                </a:solidFill>
                <a:latin typeface="Arial MT"/>
                <a:cs typeface="Arial MT"/>
              </a:rPr>
              <a:t>Só</a:t>
            </a:r>
            <a:r>
              <a:rPr dirty="0" sz="3200" spc="-20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0066CC"/>
                </a:solidFill>
                <a:latin typeface="Arial MT"/>
                <a:cs typeface="Arial MT"/>
              </a:rPr>
              <a:t>é</a:t>
            </a:r>
            <a:r>
              <a:rPr dirty="0" sz="3200" spc="-15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possível</a:t>
            </a:r>
            <a:r>
              <a:rPr dirty="0" sz="3200" spc="-15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liberar</a:t>
            </a:r>
            <a:r>
              <a:rPr dirty="0" sz="3200" spc="-10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0066CC"/>
                </a:solidFill>
                <a:latin typeface="Arial MT"/>
                <a:cs typeface="Arial MT"/>
              </a:rPr>
              <a:t>o</a:t>
            </a:r>
            <a:r>
              <a:rPr dirty="0" sz="3200" spc="-15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certificado</a:t>
            </a:r>
            <a:r>
              <a:rPr dirty="0" sz="3200" spc="-15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após </a:t>
            </a:r>
            <a:r>
              <a:rPr dirty="0" sz="3200">
                <a:solidFill>
                  <a:srgbClr val="0066CC"/>
                </a:solidFill>
                <a:latin typeface="Arial MT"/>
                <a:cs typeface="Arial MT"/>
              </a:rPr>
              <a:t>a </a:t>
            </a:r>
            <a:r>
              <a:rPr dirty="0" sz="3200" spc="-875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apresentação</a:t>
            </a:r>
            <a:r>
              <a:rPr dirty="0" sz="3200" spc="-15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da</a:t>
            </a:r>
            <a:r>
              <a:rPr dirty="0" sz="3200" spc="-10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Raic</a:t>
            </a:r>
            <a:endParaRPr sz="3200">
              <a:latin typeface="Arial MT"/>
              <a:cs typeface="Arial MT"/>
            </a:endParaRPr>
          </a:p>
          <a:p>
            <a:pPr marL="12700" marR="5080">
              <a:lnSpc>
                <a:spcPts val="3590"/>
              </a:lnSpc>
              <a:spcBef>
                <a:spcPts val="1415"/>
              </a:spcBef>
            </a:pP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Somente </a:t>
            </a:r>
            <a:r>
              <a:rPr dirty="0" sz="3200">
                <a:solidFill>
                  <a:srgbClr val="0066CC"/>
                </a:solidFill>
                <a:latin typeface="Arial MT"/>
                <a:cs typeface="Arial MT"/>
              </a:rPr>
              <a:t>o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Coordenador(a) da Unidade do(a) </a:t>
            </a:r>
            <a:r>
              <a:rPr dirty="0" sz="3200" spc="-880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bolsista</a:t>
            </a:r>
            <a:r>
              <a:rPr dirty="0" sz="3200" spc="-15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poderá</a:t>
            </a:r>
            <a:r>
              <a:rPr dirty="0" sz="3200" spc="-10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liberar</a:t>
            </a:r>
            <a:r>
              <a:rPr dirty="0" sz="3200" spc="-10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0066CC"/>
                </a:solidFill>
                <a:latin typeface="Arial MT"/>
                <a:cs typeface="Arial MT"/>
              </a:rPr>
              <a:t>o</a:t>
            </a:r>
            <a:r>
              <a:rPr dirty="0" sz="3200" spc="-10">
                <a:solidFill>
                  <a:srgbClr val="0066CC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0066CC"/>
                </a:solidFill>
                <a:latin typeface="Arial MT"/>
                <a:cs typeface="Arial MT"/>
              </a:rPr>
              <a:t>certificado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300" y="1873346"/>
            <a:ext cx="170815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latin typeface="Lucida Sans Unicode"/>
                <a:cs typeface="Lucida Sans Unicode"/>
              </a:rPr>
              <a:t>●</a:t>
            </a:r>
            <a:endParaRPr sz="145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300" y="2964873"/>
            <a:ext cx="170815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latin typeface="Lucida Sans Unicode"/>
                <a:cs typeface="Lucida Sans Unicode"/>
              </a:rPr>
              <a:t>●</a:t>
            </a:r>
            <a:endParaRPr sz="145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Curve</dc:title>
  <dcterms:created xsi:type="dcterms:W3CDTF">2024-09-27T17:04:47Z</dcterms:created>
  <dcterms:modified xsi:type="dcterms:W3CDTF">2024-09-27T17:04:47Z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2024-09-23T00:00:00Z</vt:filetime>
  </property>
  <property fmtid="{D5CDD505-2E9C-101B-9397-08002B2CF9AE}" pid="3" name="Creator">
    <vt:lpwstr>Impress</vt:lpwstr>
  </property>
  <property fmtid="{D5CDD505-2E9C-101B-9397-08002B2CF9AE}" pid="4" name="LastSaved">
    <vt:filetime>2024-09-23T00:00:00Z</vt:filetime>
  </property>
</Properties>
</file>